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Stereotype</a:t>
            </a:r>
            <a:br>
              <a:rPr lang="nl-NL" dirty="0" smtClean="0"/>
            </a:br>
            <a:r>
              <a:rPr lang="nl-NL" dirty="0" smtClean="0"/>
              <a:t>vooroordeel</a:t>
            </a:r>
            <a:br>
              <a:rPr lang="nl-NL" dirty="0" smtClean="0"/>
            </a:br>
            <a:r>
              <a:rPr lang="nl-NL" dirty="0" smtClean="0"/>
              <a:t>discriminatie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praatplaatjes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4097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56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665" y="1248833"/>
            <a:ext cx="5650491" cy="395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54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1860550"/>
            <a:ext cx="44450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89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714" y="973286"/>
            <a:ext cx="7868571" cy="491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0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814" y="2193131"/>
            <a:ext cx="4118372" cy="24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8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14400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4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87" y="1381125"/>
            <a:ext cx="33242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57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75" y="1381125"/>
            <a:ext cx="29908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70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536" y="1878188"/>
            <a:ext cx="4108266" cy="308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59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28" y="0"/>
            <a:ext cx="5897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64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66912"/>
            <a:ext cx="22860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84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43" y="1504681"/>
            <a:ext cx="6192114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54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301750"/>
            <a:ext cx="57150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79707"/>
      </p:ext>
    </p:extLst>
  </p:cSld>
  <p:clrMapOvr>
    <a:masterClrMapping/>
  </p:clrMapOvr>
</p:sld>
</file>

<file path=ppt/theme/theme1.xml><?xml version="1.0" encoding="utf-8"?>
<a:theme xmlns:a="http://schemas.openxmlformats.org/drawingml/2006/main" name="Druppel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TM04033925[[fn=Druppel]]</Template>
  <TotalTime>4</TotalTime>
  <Words>2</Words>
  <Application>Microsoft Office PowerPoint</Application>
  <PresentationFormat>Breedbeeld</PresentationFormat>
  <Paragraphs>2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Tw Cen MT</vt:lpstr>
      <vt:lpstr>Druppel</vt:lpstr>
      <vt:lpstr>Stereotype vooroordeel discriminatie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Scholengemeenschap Were Di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Stereotype vooroordeel discriminatie</dc:title>
  <dc:creator>martine kwinten</dc:creator>
  <cp:lastModifiedBy>martine kwinten</cp:lastModifiedBy>
  <cp:revision>1</cp:revision>
  <dcterms:created xsi:type="dcterms:W3CDTF">2015-11-04T07:28:41Z</dcterms:created>
  <dcterms:modified xsi:type="dcterms:W3CDTF">2015-11-04T07:32:53Z</dcterms:modified>
</cp:coreProperties>
</file>